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C167-2928-4659-9D62-C5FFD9928717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68CB-CF97-4CF5-893A-79391E0CA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1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C167-2928-4659-9D62-C5FFD9928717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68CB-CF97-4CF5-893A-79391E0CA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6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C167-2928-4659-9D62-C5FFD9928717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68CB-CF97-4CF5-893A-79391E0CA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8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C167-2928-4659-9D62-C5FFD9928717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68CB-CF97-4CF5-893A-79391E0CA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6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C167-2928-4659-9D62-C5FFD9928717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68CB-CF97-4CF5-893A-79391E0CA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0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C167-2928-4659-9D62-C5FFD9928717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68CB-CF97-4CF5-893A-79391E0CA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91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C167-2928-4659-9D62-C5FFD9928717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68CB-CF97-4CF5-893A-79391E0CA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9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C167-2928-4659-9D62-C5FFD9928717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68CB-CF97-4CF5-893A-79391E0CA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1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C167-2928-4659-9D62-C5FFD9928717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68CB-CF97-4CF5-893A-79391E0CA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C167-2928-4659-9D62-C5FFD9928717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68CB-CF97-4CF5-893A-79391E0CA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5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C167-2928-4659-9D62-C5FFD9928717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68CB-CF97-4CF5-893A-79391E0CA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3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C167-2928-4659-9D62-C5FFD9928717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B68CB-CF97-4CF5-893A-79391E0CA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6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Physical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41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218" y="914400"/>
            <a:ext cx="5211763" cy="5211763"/>
          </a:xfrm>
        </p:spPr>
      </p:pic>
    </p:spTree>
    <p:extLst>
      <p:ext uri="{BB962C8B-B14F-4D97-AF65-F5344CB8AC3E}">
        <p14:creationId xmlns:p14="http://schemas.microsoft.com/office/powerpoint/2010/main" val="3107726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87" y="1600200"/>
            <a:ext cx="6810226" cy="4525963"/>
          </a:xfrm>
        </p:spPr>
      </p:pic>
    </p:spTree>
    <p:extLst>
      <p:ext uri="{BB962C8B-B14F-4D97-AF65-F5344CB8AC3E}">
        <p14:creationId xmlns:p14="http://schemas.microsoft.com/office/powerpoint/2010/main" val="586108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680" y="1600200"/>
            <a:ext cx="3946639" cy="4525963"/>
          </a:xfrm>
        </p:spPr>
      </p:pic>
    </p:spTree>
    <p:extLst>
      <p:ext uri="{BB962C8B-B14F-4D97-AF65-F5344CB8AC3E}">
        <p14:creationId xmlns:p14="http://schemas.microsoft.com/office/powerpoint/2010/main" val="140361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360" y="1600200"/>
            <a:ext cx="6613279" cy="4525963"/>
          </a:xfrm>
        </p:spPr>
      </p:pic>
    </p:spTree>
    <p:extLst>
      <p:ext uri="{BB962C8B-B14F-4D97-AF65-F5344CB8AC3E}">
        <p14:creationId xmlns:p14="http://schemas.microsoft.com/office/powerpoint/2010/main" val="2083748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709" y="1600200"/>
            <a:ext cx="6028582" cy="4525963"/>
          </a:xfrm>
        </p:spPr>
      </p:pic>
    </p:spTree>
    <p:extLst>
      <p:ext uri="{BB962C8B-B14F-4D97-AF65-F5344CB8AC3E}">
        <p14:creationId xmlns:p14="http://schemas.microsoft.com/office/powerpoint/2010/main" val="2882163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Compounds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Great Falls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Compounds</dc:title>
  <dc:creator>Megan Murphy</dc:creator>
  <cp:lastModifiedBy>Megan Murphy</cp:lastModifiedBy>
  <cp:revision>1</cp:revision>
  <dcterms:created xsi:type="dcterms:W3CDTF">2016-10-26T14:31:21Z</dcterms:created>
  <dcterms:modified xsi:type="dcterms:W3CDTF">2016-10-26T14:37:26Z</dcterms:modified>
</cp:coreProperties>
</file>